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83" r:id="rId7"/>
    <p:sldId id="284" r:id="rId8"/>
    <p:sldId id="285" r:id="rId9"/>
    <p:sldId id="286" r:id="rId10"/>
    <p:sldId id="287" r:id="rId11"/>
    <p:sldId id="288" r:id="rId12"/>
    <p:sldId id="289" r:id="rId13"/>
    <p:sldId id="290" r:id="rId14"/>
    <p:sldId id="291" r:id="rId15"/>
    <p:sldId id="303" r:id="rId16"/>
    <p:sldId id="30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456196-4F95-4889-AB87-229A442A9B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79C4CE-230A-4565-BC44-A170696697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B77D38-A21D-4BA7-BB9E-D23D513122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7B14-1BD8-4F94-8B4A-DF4DD9633DD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281010-48FD-4A4C-B653-74258A4CC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9119A-4F71-4DEF-BBD5-5EA3ECB65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D1D0-FB71-4D61-B538-32AEA8006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649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6C89A4-D399-4FC9-A57A-DE860ACE7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CAD8FF-C45B-4A0C-A991-1A5FDE39CA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4E7B1-30A5-44B5-A0D7-5AB778C31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7B14-1BD8-4F94-8B4A-DF4DD9633DD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F99FD-F141-4567-AB70-0DC2DDF43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1F891-6C55-42A3-8BD0-901969147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D1D0-FB71-4D61-B538-32AEA8006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9816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902887-3946-4471-95E7-8FB24A40DC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329800-89F9-4E43-A33A-DF7279CFA9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82C972-6648-41B4-9A7C-7E99914B6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7B14-1BD8-4F94-8B4A-DF4DD9633DD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01EFB-0740-41A7-B0DD-F213D93CC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8C024-1FF2-49C5-A5F2-2C5E55B76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D1D0-FB71-4D61-B538-32AEA8006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59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228C8-DC0A-43E0-B50E-2BEC36991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C9E0E-72EB-43B2-859B-DF8B1E2558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D39B1-ADF5-4904-8634-7AB59A3A7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7B14-1BD8-4F94-8B4A-DF4DD9633DD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5AC7F-59F5-497F-A397-78F24108E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0FBAB8-70DF-4847-A777-636FD0052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D1D0-FB71-4D61-B538-32AEA8006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481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71D786-E3D5-4DB1-857E-DE0F8FCA0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132AF-51E3-4DCB-979C-D862358462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C5A27-7FA7-42AE-B975-69F1048673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7B14-1BD8-4F94-8B4A-DF4DD9633DD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7CFBA-89F2-4A52-A0BF-B13CDB9FF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D6BD9-FC67-4A1C-A6C8-B1047FBCC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D1D0-FB71-4D61-B538-32AEA8006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256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9855C-9C97-4896-B4FF-90375B7D8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696F0-A2EC-4868-87DD-BFB2DE3BE5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9DAB32-674F-482F-920E-75DEEA69A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E96E0E-BB9D-4852-AABD-8BE4D19EB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7B14-1BD8-4F94-8B4A-DF4DD9633DD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FB46C9-6BCE-44CB-8337-672AC995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92B890-04EC-4B2B-AEE3-85A1E58FA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D1D0-FB71-4D61-B538-32AEA8006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342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B45D0C-17C8-43F6-8E3B-F0D35B0C4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5A4075-A4BB-41FA-9F13-C070DD9CB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578AA5-CEDA-4C82-AF95-FB857C7060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ABC2DE-12CE-4BC3-AFD5-A31241795A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A6D3BB-7301-4766-8B56-D53C24D3966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9481AE-358A-4CE5-8AE2-2BB215A82E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7B14-1BD8-4F94-8B4A-DF4DD9633DD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15E0EC-1697-4E95-A153-76B4019A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B89A06-8555-48AF-A6C4-849F9EAE7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D1D0-FB71-4D61-B538-32AEA8006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921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7288BD-9FA3-4256-8ED5-DE27CFBC6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8A3B47-A646-4DE2-8CA4-AA655E777B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7B14-1BD8-4F94-8B4A-DF4DD9633DD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BDA772-7626-489A-828F-6EFA53EA34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CD5FCE-C85A-4F43-8264-0AF216E28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D1D0-FB71-4D61-B538-32AEA8006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068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01055C-8C76-42C1-838F-BDAF59B3D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7B14-1BD8-4F94-8B4A-DF4DD9633DD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A913D8-C756-4115-9C4B-669EF08F0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1B31AF-3966-412D-A5B3-6E272A7AE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D1D0-FB71-4D61-B538-32AEA8006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9751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8C5B9-5EE7-42D6-8A54-2FF2C98EE5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31DA33-ECBE-4D17-B468-354C37C21C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B990BC-BDCA-4042-89E3-B6BED44B87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27A42E-61D5-4759-988C-6E50DF9FD7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7B14-1BD8-4F94-8B4A-DF4DD9633DD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DDF448-C4C5-4D39-B8F9-0C0F50602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8D4DD1-FA97-456A-9F4F-93CCCC69B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D1D0-FB71-4D61-B538-32AEA8006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30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BA8B2-3518-434A-89C5-8D500DADB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474220-87E7-4490-B4A8-B365A519697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BF7A9A-452F-4078-93C3-8F0CE22496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DE5C3A-655F-419E-BD12-C9AB9C812B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97B14-1BD8-4F94-8B4A-DF4DD9633DD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70232B-66AB-424C-9267-CA343FBED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4D8691-0A2E-4FF7-8560-7996B7EC8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5ED1D0-FB71-4D61-B538-32AEA8006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509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7C012C-B441-44F5-8054-19B6AF7C3D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C0460-6102-47FC-A36D-F16FDCC6D8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927D9-25F9-430F-90AD-53DE0701A1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497B14-1BD8-4F94-8B4A-DF4DD9633DD4}" type="datetimeFigureOut">
              <a:rPr lang="en-US" smtClean="0"/>
              <a:t>3/14/2022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ADB14-7493-45C8-9DB0-4CB6B6831F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32844D-B14B-49BA-8E4C-5F5B2A08BE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5ED1D0-FB71-4D61-B538-32AEA8006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3923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KHAN\Downloads\Zain_Bhikha_-_05_A_Way_Of_Life.mp3" TargetMode="Externa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9931" y="3481760"/>
            <a:ext cx="6380348" cy="861420"/>
          </a:xfrm>
        </p:spPr>
        <p:txBody>
          <a:bodyPr>
            <a:normAutofit/>
          </a:bodyPr>
          <a:lstStyle/>
          <a:p>
            <a:r>
              <a:rPr lang="en-US" sz="3600" b="1" spc="300" dirty="0">
                <a:solidFill>
                  <a:srgbClr val="9EF4BF"/>
                </a:solidFill>
                <a:latin typeface="18 Khebrat Musamim" pitchFamily="50" charset="0"/>
                <a:cs typeface="18 Khebrat Musamim" pitchFamily="50" charset="0"/>
              </a:rPr>
              <a:t>Fun time in Islam</a:t>
            </a:r>
          </a:p>
        </p:txBody>
      </p:sp>
      <p:pic>
        <p:nvPicPr>
          <p:cNvPr id="6" name="Zain_Bhikha_-_05_A_Way_Of_Lif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934994" y="418070"/>
            <a:ext cx="304800" cy="304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C61F86-B23E-430C-A79C-4CDE15BFFD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2A65D9D-E260-4427-9F7A-F2E1B5E3492F}"/>
              </a:ext>
            </a:extLst>
          </p:cNvPr>
          <p:cNvSpPr txBox="1"/>
          <p:nvPr/>
        </p:nvSpPr>
        <p:spPr>
          <a:xfrm>
            <a:off x="6899426" y="1828454"/>
            <a:ext cx="27787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latin typeface="Barlow Medium" panose="00000600000000000000" pitchFamily="2" charset="0"/>
              </a:rPr>
              <a:t>CHILDREN</a:t>
            </a:r>
          </a:p>
        </p:txBody>
      </p:sp>
    </p:spTree>
    <p:extLst>
      <p:ext uri="{BB962C8B-B14F-4D97-AF65-F5344CB8AC3E}">
        <p14:creationId xmlns:p14="http://schemas.microsoft.com/office/powerpoint/2010/main" val="406537678"/>
      </p:ext>
    </p:extLst>
  </p:cSld>
  <p:clrMapOvr>
    <a:masterClrMapping/>
  </p:clrMapOvr>
  <p:transition advTm="602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2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://mm.aiircdn.com/75/7295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28" name="AutoShape 4" descr="http://mm.aiircdn.com/75/729513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1BF894-719F-423B-83ED-54FABBAA33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EB7FF75-53F1-416E-9F9B-D3470CDE98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 advTm="12542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ownload (1)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948" y="3060778"/>
            <a:ext cx="5644725" cy="3550392"/>
          </a:xfrm>
          <a:prstGeom prst="rect">
            <a:avLst/>
          </a:prstGeom>
          <a:effectLst>
            <a:softEdge rad="6350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E8BC52-2CF0-4896-8FC9-87039AEE45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CC649BA2-F8B4-4102-89EC-B620F201CA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9797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ular Callout 6"/>
          <p:cNvSpPr/>
          <p:nvPr/>
        </p:nvSpPr>
        <p:spPr>
          <a:xfrm>
            <a:off x="450574" y="1709531"/>
            <a:ext cx="3034748" cy="1961322"/>
          </a:xfrm>
          <a:prstGeom prst="wedgeRoundRectCallout">
            <a:avLst/>
          </a:prstGeom>
          <a:noFill/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omic Sans MS" pitchFamily="66" charset="0"/>
              </a:rPr>
              <a:t>Prepare your child for Path, not the path for your child.</a:t>
            </a:r>
          </a:p>
        </p:txBody>
      </p:sp>
      <p:sp>
        <p:nvSpPr>
          <p:cNvPr id="8" name="Rounded Rectangular Callout 7"/>
          <p:cNvSpPr/>
          <p:nvPr/>
        </p:nvSpPr>
        <p:spPr>
          <a:xfrm>
            <a:off x="2060713" y="3909391"/>
            <a:ext cx="3067878" cy="1981201"/>
          </a:xfrm>
          <a:prstGeom prst="wedgeRoundRectCallout">
            <a:avLst/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Comic Sans MS" pitchFamily="66" charset="0"/>
              </a:rPr>
              <a:t>Be sure to give your children plenty of praise when they hoe to do their chores…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E4D886-2757-48A2-ABA6-1E8E5EB1B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FCB6EE4D-ED6A-4ABE-B4F0-5FFB3E027E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A690D2D-A61C-4096-91C6-20D53A406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1407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74F8F07-877A-4485-B947-8CE91F42E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itle 9">
            <a:extLst>
              <a:ext uri="{FF2B5EF4-FFF2-40B4-BE49-F238E27FC236}">
                <a16:creationId xmlns:a16="http://schemas.microsoft.com/office/drawing/2014/main" id="{EF06DED4-B733-4BF4-8F9D-DF25995F9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1535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22A7F1C-A34F-4E9C-84FB-096CAE4F0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D41BF46C-4466-4F5B-BCF9-D5660A892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833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0C2E696-8939-4C95-A22A-F44A7DD58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505D3573-4038-4944-A284-CFFDA7C9A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advTm="18127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s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182" y="2443307"/>
            <a:ext cx="10515600" cy="1325563"/>
          </a:xfrm>
        </p:spPr>
        <p:txBody>
          <a:bodyPr>
            <a:noAutofit/>
          </a:bodyPr>
          <a:lstStyle/>
          <a:p>
            <a:r>
              <a:rPr lang="en-US" sz="13800" dirty="0">
                <a:solidFill>
                  <a:srgbClr val="002060"/>
                </a:solidFill>
              </a:rPr>
              <a:t>So…</a:t>
            </a:r>
          </a:p>
        </p:txBody>
      </p:sp>
      <p:pic>
        <p:nvPicPr>
          <p:cNvPr id="5" name="Content Placeholder 4" descr="minimal-desktop-wallpaper-have-fun-black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81090"/>
          </a:xfrm>
        </p:spPr>
      </p:pic>
      <p:pic>
        <p:nvPicPr>
          <p:cNvPr id="6" name="Picture 5" descr="2000px-Smiley_head_happy.sv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9765350">
            <a:off x="965883" y="736013"/>
            <a:ext cx="3285005" cy="3263652"/>
          </a:xfrm>
          <a:prstGeom prst="rect">
            <a:avLst/>
          </a:prstGeom>
        </p:spPr>
      </p:pic>
    </p:spTree>
  </p:cSld>
  <p:clrMapOvr>
    <a:masterClrMapping/>
  </p:clrMapOvr>
  <p:transition advTm="1045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7463F8-CF91-4167-8B4D-2060E703D3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E58206C1-EC01-45E6-BCD6-871A2473A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490701"/>
      </p:ext>
    </p:extLst>
  </p:cSld>
  <p:clrMapOvr>
    <a:masterClrMapping/>
  </p:clrMapOvr>
  <p:transition advTm="14009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D6995D2-1103-4BB3-9529-FD898BBBC2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A6A6642-5BCF-499C-85D4-CE841F2C7A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956215"/>
      </p:ext>
    </p:extLst>
  </p:cSld>
  <p:clrMapOvr>
    <a:masterClrMapping/>
  </p:clrMapOvr>
  <p:transition advTm="15335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A1E5CE3-AEC4-47FB-929D-8537D83303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34557"/>
      </p:ext>
    </p:extLst>
  </p:cSld>
  <p:clrMapOvr>
    <a:masterClrMapping/>
  </p:clrMapOvr>
  <p:transition advTm="16037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D7D00EB-CB1E-4A8B-9AD9-4B4AD5342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8518088"/>
      </p:ext>
    </p:extLst>
  </p:cSld>
  <p:clrMapOvr>
    <a:masterClrMapping/>
  </p:clrMapOvr>
  <p:transition advTm="12979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2CBA7D3-F854-49EE-B18C-2756752590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91BB8061-8AB4-484F-989B-4E057F890D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419FE66-1126-412A-900F-6120E9F97C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017401"/>
      </p:ext>
    </p:extLst>
  </p:cSld>
  <p:clrMapOvr>
    <a:masterClrMapping/>
  </p:clrMapOvr>
  <p:transition advTm="727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BEBEC77-A10A-495E-86D5-E226BF5CE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Title 16">
            <a:extLst>
              <a:ext uri="{FF2B5EF4-FFF2-40B4-BE49-F238E27FC236}">
                <a16:creationId xmlns:a16="http://schemas.microsoft.com/office/drawing/2014/main" id="{88539D12-7D5E-4EE1-B3A4-AE52D5946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871199"/>
      </p:ext>
    </p:extLst>
  </p:cSld>
  <p:clrMapOvr>
    <a:masterClrMapping/>
  </p:clrMapOvr>
  <p:transition advClick="0" advTm="15055">
    <p:wipe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0E652F2-D848-4708-B6ED-D199E7C37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4">
            <a:extLst>
              <a:ext uri="{FF2B5EF4-FFF2-40B4-BE49-F238E27FC236}">
                <a16:creationId xmlns:a16="http://schemas.microsoft.com/office/drawing/2014/main" id="{BF92C120-BFBD-478C-B538-C76AA448F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8024"/>
      </p:ext>
    </p:extLst>
  </p:cSld>
  <p:clrMapOvr>
    <a:masterClrMapping/>
  </p:clrMapOvr>
  <p:transition advClick="0" advTm="12198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3397D76-AF6B-4B0B-895F-66F01FE10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394"/>
      </p:ext>
    </p:extLst>
  </p:cSld>
  <p:clrMapOvr>
    <a:masterClrMapping/>
  </p:clrMapOvr>
  <p:transition advTm="14055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37</Words>
  <Application>Microsoft Office PowerPoint</Application>
  <PresentationFormat>Widescreen</PresentationFormat>
  <Paragraphs>5</Paragraphs>
  <Slides>16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18 Khebrat Musamim</vt:lpstr>
      <vt:lpstr>Arial</vt:lpstr>
      <vt:lpstr>Barlow Medium</vt:lpstr>
      <vt:lpstr>Calibri</vt:lpstr>
      <vt:lpstr>Calibri Light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So…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2</cp:revision>
  <dcterms:created xsi:type="dcterms:W3CDTF">2022-03-14T06:01:13Z</dcterms:created>
  <dcterms:modified xsi:type="dcterms:W3CDTF">2022-03-14T06:06:13Z</dcterms:modified>
</cp:coreProperties>
</file>